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panose="020B0604020202020204" charset="0"/>
      <p:regular r:id="rId11"/>
    </p:embeddedFont>
    <p:embeddedFont>
      <p:font typeface="Heebo" panose="020B0604020202020204" charset="-79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211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51528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 to MySQL Database Terms in PHP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02634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MySQL is a popular and robust open-source database management system, while PHP is a versatile scripting language widely used for web development. Together, they form a powerful foundation for building dynamic and interactive websites with persistent data storage.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396" y="705803"/>
            <a:ext cx="6415683" cy="649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Database Fundamentals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13396" y="1666518"/>
            <a:ext cx="7690009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database is an organized collection of data, typically stored and accessed electronically. It's crucial for managing information efficiently and ensuring data integrity.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13396" y="2897386"/>
            <a:ext cx="3741182" cy="2209324"/>
          </a:xfrm>
          <a:prstGeom prst="roundRect">
            <a:avLst>
              <a:gd name="adj" fmla="val 394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28661" y="3112651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Tables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428661" y="3561755"/>
            <a:ext cx="3310652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Tables are the fundamental building blocks of a database, organized into rows and columns to store data in a structured manner.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2223" y="2897386"/>
            <a:ext cx="3741182" cy="2209324"/>
          </a:xfrm>
          <a:prstGeom prst="roundRect">
            <a:avLst>
              <a:gd name="adj" fmla="val 394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77487" y="3112651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Rows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0377487" y="3561755"/>
            <a:ext cx="3310652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Each row in a table represents a single record, containing information about a specific entity, such as a customer or product.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13396" y="5314355"/>
            <a:ext cx="3741182" cy="2209324"/>
          </a:xfrm>
          <a:prstGeom prst="roundRect">
            <a:avLst>
              <a:gd name="adj" fmla="val 394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28661" y="5529620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Columns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428661" y="5978723"/>
            <a:ext cx="3310652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Columns define the attributes or characteristics of the data stored in each row, providing a clear structure for the information.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0162223" y="5314355"/>
            <a:ext cx="3741182" cy="2209324"/>
          </a:xfrm>
          <a:prstGeom prst="roundRect">
            <a:avLst>
              <a:gd name="adj" fmla="val 394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0377487" y="5529620"/>
            <a:ext cx="259675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Relationships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0377487" y="5978723"/>
            <a:ext cx="3310652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Relationships establish connections between different tables based on shared data, allowing for efficient data retrieval and manipulation.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7332" y="621387"/>
            <a:ext cx="5649754" cy="70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SQL Queries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77332" y="1666518"/>
            <a:ext cx="7562136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Structured Query Language (SQL) is the standard language used to communicate with databases, enabling us to retrieve, insert, update, and delete data.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77332" y="3259336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70332" y="3343989"/>
            <a:ext cx="122396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011710" y="3259336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SELECT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011710" y="3747968"/>
            <a:ext cx="2933700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Extracts data from a database, allowing you to retrieve specific information based on defined criteria.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390" y="3259336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29267" y="3343989"/>
            <a:ext cx="192524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0905768" y="3259336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INSERT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05768" y="3747968"/>
            <a:ext cx="2933700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Adds new data into a database table, expanding the information stored.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77332" y="5674042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35923" y="5758696"/>
            <a:ext cx="191214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011710" y="5674042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UPDATE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1710" y="6162675"/>
            <a:ext cx="2933700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Modifies existing data within a database table, allowing for data correction or changes.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0171390" y="5674042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313551" y="5758696"/>
            <a:ext cx="224076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10905768" y="5674042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DELETE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10905768" y="6162675"/>
            <a:ext cx="2933700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Removes data from a database table, ensuring data integrity and removing obsolete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9106" y="847963"/>
            <a:ext cx="5209103" cy="618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Types in MySQL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179106" y="1763316"/>
            <a:ext cx="7758589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MySQL offers a range of data types to store different kinds of information effectively, ensuring data integrity and efficiency.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79106" y="2619375"/>
            <a:ext cx="7758589" cy="4762262"/>
          </a:xfrm>
          <a:prstGeom prst="roundRect">
            <a:avLst>
              <a:gd name="adj" fmla="val 174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186726" y="2626995"/>
            <a:ext cx="7743349" cy="8860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384607" y="2753320"/>
            <a:ext cx="3472101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0260092" y="2753320"/>
            <a:ext cx="3472101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Stores whole numbers, perfect for representing quantities or IDs.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6186726" y="3513058"/>
            <a:ext cx="7743349" cy="120276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384607" y="3639383"/>
            <a:ext cx="3472101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VARCHAR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0260092" y="3639383"/>
            <a:ext cx="3472101" cy="950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Stores variable-length strings of text, suitable for names, addresses, or descriptions.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86726" y="4715828"/>
            <a:ext cx="7743349" cy="8860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384607" y="4842153"/>
            <a:ext cx="3472101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TEXT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10260092" y="4842153"/>
            <a:ext cx="3472101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Stores large amounts of text data, ideal for lengthy descriptions or articles.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186726" y="5601891"/>
            <a:ext cx="7743349" cy="8860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384607" y="5728216"/>
            <a:ext cx="3472101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DATE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10260092" y="5728216"/>
            <a:ext cx="3472101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Stores calendar dates, useful for tracking events or time-sensitive data.</a:t>
            </a:r>
            <a:endParaRPr lang="en-US" sz="1550" dirty="0"/>
          </a:p>
        </p:txBody>
      </p:sp>
      <p:sp>
        <p:nvSpPr>
          <p:cNvPr id="18" name="Shape 15"/>
          <p:cNvSpPr/>
          <p:nvPr/>
        </p:nvSpPr>
        <p:spPr>
          <a:xfrm>
            <a:off x="6186726" y="6487954"/>
            <a:ext cx="7743349" cy="8860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6384607" y="6614279"/>
            <a:ext cx="3472101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BOOLEAN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10260092" y="6614279"/>
            <a:ext cx="3472101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Stores true or false values, representing logical states or binary choices.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706" y="854035"/>
            <a:ext cx="7646075" cy="618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MySQL Syntax and Statements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92706" y="1769388"/>
            <a:ext cx="7758589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Understanding MySQL syntax and statement structure is crucial for effectively communicating with the database, ensuring correct data manipulation.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06" y="2625209"/>
            <a:ext cx="989648" cy="158341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79176" y="2823091"/>
            <a:ext cx="247411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 TABLE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1979176" y="3251002"/>
            <a:ext cx="6472118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Defines a new table in the database, specifying its structure and data types.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706" y="4208621"/>
            <a:ext cx="989648" cy="158341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79176" y="4406503"/>
            <a:ext cx="247411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ALTER TABLE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1979176" y="4834414"/>
            <a:ext cx="6472118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Modifies the structure or data types of an existing table, adapting it to changing requirements.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706" y="5792033"/>
            <a:ext cx="989648" cy="158341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79176" y="5989915"/>
            <a:ext cx="247411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DROP TABLE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1979176" y="6417826"/>
            <a:ext cx="6472118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Deletes an existing table from the database, removing its data and structure.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1298"/>
            <a:ext cx="85347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Database Connections in PHP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737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Establishing a connection between PHP and MySQL is essential for retrieving and manipulating data, enabling dynamic web applications.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MySQLi Extension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6261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Provides a robust and secure way to connect to MySQL databases, offering a wide range of features.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181475"/>
            <a:ext cx="3492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PDO (PHP Data Objects)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76261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Offers a database-agnostic approach, allowing you to interact with multiple database systems using a consistent API.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181475"/>
            <a:ext cx="33630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Connection Parameters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76261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Include information like the hostname, database name, username, and password to establish a successful connection.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447" y="731401"/>
            <a:ext cx="6462355" cy="643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CRUD Operations in PHP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0447" y="1683425"/>
            <a:ext cx="7703106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CRUD operations (Create, Read, Update, Delete) are fundamental actions performed on data within a database, enabling comprehensive data management.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447" y="2573655"/>
            <a:ext cx="514588" cy="5145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20447" y="3294102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20447" y="3739158"/>
            <a:ext cx="3697129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Insert new data into a database table, expanding the stored information.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6305" y="2573655"/>
            <a:ext cx="514588" cy="51458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26305" y="3294102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Read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4726305" y="3739158"/>
            <a:ext cx="3697248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Retrieve existing data from a database table, providing access to stored information.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447" y="5344716"/>
            <a:ext cx="514588" cy="51458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20447" y="6065163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Update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720447" y="6510218"/>
            <a:ext cx="3697129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Modify existing data within a database table, ensuring data integrity and accuracy.</a:t>
            </a:r>
            <a:endParaRPr lang="en-US" sz="16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6305" y="5344716"/>
            <a:ext cx="514588" cy="51458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4726305" y="6065163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Delete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4726305" y="6510218"/>
            <a:ext cx="3697248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Remove data from a database table, ensuring data integrity and removing obsolete information.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694968" y="1563648"/>
            <a:ext cx="13240464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Understanding MySQL database terms and PHP integration is fundamental for web developers. By mastering this knowledge, you'll be able to build dynamic websites with seamless data management capabilities.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303770" y="2422327"/>
            <a:ext cx="22860" cy="5262086"/>
          </a:xfrm>
          <a:prstGeom prst="roundRect">
            <a:avLst>
              <a:gd name="adj" fmla="val 364853"/>
            </a:avLst>
          </a:prstGeom>
          <a:solidFill>
            <a:srgbClr val="4A2C85"/>
          </a:solidFill>
          <a:ln/>
        </p:spPr>
      </p:sp>
      <p:sp>
        <p:nvSpPr>
          <p:cNvPr id="5" name="Shape 3"/>
          <p:cNvSpPr/>
          <p:nvPr/>
        </p:nvSpPr>
        <p:spPr>
          <a:xfrm>
            <a:off x="6419731" y="2857619"/>
            <a:ext cx="694968" cy="22860"/>
          </a:xfrm>
          <a:prstGeom prst="roundRect">
            <a:avLst>
              <a:gd name="adj" fmla="val 364853"/>
            </a:avLst>
          </a:prstGeom>
          <a:solidFill>
            <a:srgbClr val="4A2C85"/>
          </a:solidFill>
          <a:ln/>
        </p:spPr>
      </p:sp>
      <p:sp>
        <p:nvSpPr>
          <p:cNvPr id="6" name="Shape 4"/>
          <p:cNvSpPr/>
          <p:nvPr/>
        </p:nvSpPr>
        <p:spPr>
          <a:xfrm>
            <a:off x="7091839" y="2645688"/>
            <a:ext cx="446723" cy="446723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261384" y="2720102"/>
            <a:ext cx="10751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3157180" y="2620804"/>
            <a:ext cx="3065859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Database Fundamentals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694968" y="3050143"/>
            <a:ext cx="5528072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Grasp the core concepts of databases, tables, rows, columns, and relationships.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515701" y="3850362"/>
            <a:ext cx="694968" cy="22860"/>
          </a:xfrm>
          <a:prstGeom prst="roundRect">
            <a:avLst>
              <a:gd name="adj" fmla="val 364853"/>
            </a:avLst>
          </a:prstGeom>
          <a:solidFill>
            <a:srgbClr val="4A2C85"/>
          </a:solidFill>
          <a:ln/>
        </p:spPr>
      </p:sp>
      <p:sp>
        <p:nvSpPr>
          <p:cNvPr id="11" name="Shape 9"/>
          <p:cNvSpPr/>
          <p:nvPr/>
        </p:nvSpPr>
        <p:spPr>
          <a:xfrm>
            <a:off x="7091839" y="3638431"/>
            <a:ext cx="446723" cy="446723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230547" y="3712845"/>
            <a:ext cx="16918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8407360" y="3613547"/>
            <a:ext cx="2482215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SQL Queries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8407360" y="4042886"/>
            <a:ext cx="5528072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SQL commands for interacting with databases, including SELECT, INSERT, UPDATE, and DELETE.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6419731" y="4743926"/>
            <a:ext cx="694968" cy="22860"/>
          </a:xfrm>
          <a:prstGeom prst="roundRect">
            <a:avLst>
              <a:gd name="adj" fmla="val 364853"/>
            </a:avLst>
          </a:prstGeom>
          <a:solidFill>
            <a:srgbClr val="4A2C85"/>
          </a:solidFill>
          <a:ln/>
        </p:spPr>
      </p:sp>
      <p:sp>
        <p:nvSpPr>
          <p:cNvPr id="16" name="Shape 14"/>
          <p:cNvSpPr/>
          <p:nvPr/>
        </p:nvSpPr>
        <p:spPr>
          <a:xfrm>
            <a:off x="7091839" y="4531995"/>
            <a:ext cx="446723" cy="446723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231142" y="4606409"/>
            <a:ext cx="167997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3407450" y="4507111"/>
            <a:ext cx="2815590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Types and Syntax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694968" y="4936450"/>
            <a:ext cx="5528072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data types available in MySQL and the correct syntax for database statements.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515701" y="5637490"/>
            <a:ext cx="694968" cy="22860"/>
          </a:xfrm>
          <a:prstGeom prst="roundRect">
            <a:avLst>
              <a:gd name="adj" fmla="val 364853"/>
            </a:avLst>
          </a:prstGeom>
          <a:solidFill>
            <a:srgbClr val="4A2C85"/>
          </a:solidFill>
          <a:ln/>
        </p:spPr>
      </p:sp>
      <p:sp>
        <p:nvSpPr>
          <p:cNvPr id="21" name="Shape 19"/>
          <p:cNvSpPr/>
          <p:nvPr/>
        </p:nvSpPr>
        <p:spPr>
          <a:xfrm>
            <a:off x="7091839" y="5425559"/>
            <a:ext cx="446723" cy="446723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216735" y="5499973"/>
            <a:ext cx="196929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300" dirty="0"/>
          </a:p>
        </p:txBody>
      </p:sp>
      <p:sp>
        <p:nvSpPr>
          <p:cNvPr id="23" name="Text 21"/>
          <p:cNvSpPr/>
          <p:nvPr/>
        </p:nvSpPr>
        <p:spPr>
          <a:xfrm>
            <a:off x="8407360" y="5400675"/>
            <a:ext cx="2482215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PHP Integration</a:t>
            </a:r>
            <a:endParaRPr lang="en-US" sz="1950" dirty="0"/>
          </a:p>
        </p:txBody>
      </p:sp>
      <p:sp>
        <p:nvSpPr>
          <p:cNvPr id="24" name="Text 22"/>
          <p:cNvSpPr/>
          <p:nvPr/>
        </p:nvSpPr>
        <p:spPr>
          <a:xfrm>
            <a:off x="8407360" y="5830014"/>
            <a:ext cx="5528072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Establish connections between PHP and MySQL databases, enabling data retrieval and manipulation.</a:t>
            </a:r>
            <a:endParaRPr lang="en-US" sz="1550" dirty="0"/>
          </a:p>
        </p:txBody>
      </p:sp>
      <p:sp>
        <p:nvSpPr>
          <p:cNvPr id="25" name="Shape 23"/>
          <p:cNvSpPr/>
          <p:nvPr/>
        </p:nvSpPr>
        <p:spPr>
          <a:xfrm>
            <a:off x="6419731" y="6531054"/>
            <a:ext cx="694968" cy="22860"/>
          </a:xfrm>
          <a:prstGeom prst="roundRect">
            <a:avLst>
              <a:gd name="adj" fmla="val 364853"/>
            </a:avLst>
          </a:prstGeom>
          <a:solidFill>
            <a:srgbClr val="4A2C85"/>
          </a:solidFill>
          <a:ln/>
        </p:spPr>
      </p:sp>
      <p:sp>
        <p:nvSpPr>
          <p:cNvPr id="26" name="Shape 24"/>
          <p:cNvSpPr/>
          <p:nvPr/>
        </p:nvSpPr>
        <p:spPr>
          <a:xfrm>
            <a:off x="7091839" y="6319123"/>
            <a:ext cx="446723" cy="446723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7230904" y="6393537"/>
            <a:ext cx="16859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300" dirty="0"/>
          </a:p>
        </p:txBody>
      </p:sp>
      <p:sp>
        <p:nvSpPr>
          <p:cNvPr id="28" name="Text 26"/>
          <p:cNvSpPr/>
          <p:nvPr/>
        </p:nvSpPr>
        <p:spPr>
          <a:xfrm>
            <a:off x="3740825" y="6294239"/>
            <a:ext cx="2482215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CRUD Operations</a:t>
            </a:r>
            <a:endParaRPr lang="en-US" sz="1950" dirty="0"/>
          </a:p>
        </p:txBody>
      </p:sp>
      <p:sp>
        <p:nvSpPr>
          <p:cNvPr id="29" name="Text 27"/>
          <p:cNvSpPr/>
          <p:nvPr/>
        </p:nvSpPr>
        <p:spPr>
          <a:xfrm>
            <a:off x="694968" y="6723578"/>
            <a:ext cx="5528072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Master the CRUD operations for creating, reading, updating, and deleting data in databases.</a:t>
            </a:r>
            <a:endParaRPr lang="en-US" sz="155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409" y="537217"/>
            <a:ext cx="6579704" cy="7355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754</Words>
  <Application>Microsoft Office PowerPoint</Application>
  <PresentationFormat>Custom</PresentationFormat>
  <Paragraphs>88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Montserrat</vt:lpstr>
      <vt:lpstr>Heebo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Tu Lab</cp:lastModifiedBy>
  <cp:revision>3</cp:revision>
  <dcterms:created xsi:type="dcterms:W3CDTF">2024-09-20T09:01:45Z</dcterms:created>
  <dcterms:modified xsi:type="dcterms:W3CDTF">2024-09-20T09:15:16Z</dcterms:modified>
</cp:coreProperties>
</file>